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5" r:id="rId2"/>
    <p:sldId id="273" r:id="rId3"/>
    <p:sldId id="271" r:id="rId4"/>
    <p:sldId id="272" r:id="rId5"/>
    <p:sldId id="274" r:id="rId6"/>
    <p:sldId id="270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5508D-0D60-844C-B06D-2EDBEE1E75C4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67CDF-52D7-7941-A7FE-C0C1428B53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01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90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0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59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33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67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4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5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40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75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95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78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92E94-5B59-7D49-97C8-3A8B1B81E2D5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18B83-7D1D-2841-B10E-4173EEDCC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45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0" y="0"/>
            <a:ext cx="9071192" cy="873997"/>
          </a:xfrm>
        </p:spPr>
        <p:txBody>
          <a:bodyPr>
            <a:normAutofit/>
          </a:bodyPr>
          <a:lstStyle/>
          <a:p>
            <a:r>
              <a:rPr kumimoji="1" lang="ja-JP" altLang="en-US" sz="3600"/>
              <a:t>「</a:t>
            </a:r>
            <a:r>
              <a:rPr lang="ja-JP" altLang="en-US" sz="3600"/>
              <a:t>〇〇〇」</a:t>
            </a:r>
            <a:r>
              <a:rPr kumimoji="1" lang="ja-JP" altLang="en-US" sz="3600"/>
              <a:t>＜の活動組織とリーダーのお名前</a:t>
            </a:r>
            <a:endParaRPr kumimoji="1" lang="ja-JP" altLang="en-US" sz="3600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57200" y="1458040"/>
            <a:ext cx="8229600" cy="45259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kumimoji="1" lang="ja-JP" altLang="en-US" sz="2000"/>
              <a:t>（１）地域活動の名称と概要</a:t>
            </a:r>
            <a:endParaRPr kumimoji="1" lang="ja-JP" altLang="en-US" sz="2000" dirty="0"/>
          </a:p>
        </p:txBody>
      </p:sp>
      <p:sp>
        <p:nvSpPr>
          <p:cNvPr id="9" name="タイトル 6"/>
          <p:cNvSpPr txBox="1">
            <a:spLocks/>
          </p:cNvSpPr>
          <p:nvPr/>
        </p:nvSpPr>
        <p:spPr>
          <a:xfrm>
            <a:off x="0" y="6315364"/>
            <a:ext cx="9144000" cy="5426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solidFill>
                  <a:schemeClr val="bg1"/>
                </a:solidFill>
              </a:rPr>
              <a:t>地域リーダーヒアリング</a:t>
            </a:r>
            <a:r>
              <a:rPr lang="en-US" altLang="ja-JP" sz="2000" dirty="0">
                <a:solidFill>
                  <a:schemeClr val="bg1"/>
                </a:solidFill>
              </a:rPr>
              <a:t>202205</a:t>
            </a:r>
            <a:r>
              <a:rPr lang="ja-JP" altLang="en-US" sz="2000">
                <a:solidFill>
                  <a:schemeClr val="bg1"/>
                </a:solidFill>
              </a:rPr>
              <a:t>　</a:t>
            </a:r>
            <a:r>
              <a:rPr lang="en-US" altLang="ja-JP" sz="2000" dirty="0">
                <a:solidFill>
                  <a:schemeClr val="bg1"/>
                </a:solidFill>
              </a:rPr>
              <a:t>/</a:t>
            </a:r>
            <a:r>
              <a:rPr lang="ja-JP" altLang="en-US" sz="2000" dirty="0">
                <a:solidFill>
                  <a:schemeClr val="bg1"/>
                </a:solidFill>
              </a:rPr>
              <a:t>　番号　　氏名</a:t>
            </a:r>
          </a:p>
        </p:txBody>
      </p:sp>
      <p:sp>
        <p:nvSpPr>
          <p:cNvPr id="5" name="スライド番号プレースホルダー 1">
            <a:extLst>
              <a:ext uri="{FF2B5EF4-FFF2-40B4-BE49-F238E27FC236}">
                <a16:creationId xmlns:a16="http://schemas.microsoft.com/office/drawing/2014/main" id="{4C915BB1-CEC1-B698-A84C-96EA40CD4B80}"/>
              </a:ext>
            </a:extLst>
          </p:cNvPr>
          <p:cNvSpPr txBox="1">
            <a:spLocks/>
          </p:cNvSpPr>
          <p:nvPr/>
        </p:nvSpPr>
        <p:spPr>
          <a:xfrm>
            <a:off x="7026166" y="6404119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1FC43-8AC0-E242-AAA3-6AB1632017CA}" type="slidenum">
              <a:rPr lang="ja-JP" altLang="en-US" sz="2400" smtClean="0">
                <a:solidFill>
                  <a:schemeClr val="bg1"/>
                </a:solidFill>
              </a:rPr>
              <a:pPr/>
              <a:t>1</a:t>
            </a:fld>
            <a:endParaRPr lang="ja-JP" alt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5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7"/>
          <p:cNvSpPr>
            <a:spLocks noGrp="1"/>
          </p:cNvSpPr>
          <p:nvPr>
            <p:ph idx="4294967295"/>
          </p:nvPr>
        </p:nvSpPr>
        <p:spPr>
          <a:xfrm>
            <a:off x="0" y="1457325"/>
            <a:ext cx="8229600" cy="45259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kumimoji="1" lang="ja-JP" altLang="en-US" sz="2000"/>
              <a:t>（２）地域活動の現状と課題</a:t>
            </a:r>
            <a:endParaRPr kumimoji="1" lang="ja-JP" altLang="en-US" sz="2000" dirty="0"/>
          </a:p>
        </p:txBody>
      </p:sp>
      <p:sp>
        <p:nvSpPr>
          <p:cNvPr id="9" name="タイトル 6"/>
          <p:cNvSpPr txBox="1">
            <a:spLocks/>
          </p:cNvSpPr>
          <p:nvPr/>
        </p:nvSpPr>
        <p:spPr>
          <a:xfrm>
            <a:off x="0" y="6315364"/>
            <a:ext cx="9144000" cy="5426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solidFill>
                  <a:schemeClr val="bg1"/>
                </a:solidFill>
              </a:rPr>
              <a:t>地域リーダーヒアリング</a:t>
            </a:r>
            <a:r>
              <a:rPr lang="en-US" altLang="ja-JP" sz="2000" dirty="0">
                <a:solidFill>
                  <a:schemeClr val="bg1"/>
                </a:solidFill>
              </a:rPr>
              <a:t>202205</a:t>
            </a:r>
            <a:r>
              <a:rPr lang="ja-JP" altLang="en-US" sz="2000">
                <a:solidFill>
                  <a:schemeClr val="bg1"/>
                </a:solidFill>
              </a:rPr>
              <a:t>　</a:t>
            </a:r>
            <a:r>
              <a:rPr lang="en-US" altLang="ja-JP" sz="2000" dirty="0">
                <a:solidFill>
                  <a:schemeClr val="bg1"/>
                </a:solidFill>
              </a:rPr>
              <a:t>/</a:t>
            </a:r>
            <a:r>
              <a:rPr lang="ja-JP" altLang="en-US" sz="2000" dirty="0">
                <a:solidFill>
                  <a:schemeClr val="bg1"/>
                </a:solidFill>
              </a:rPr>
              <a:t>　番号　　氏名</a:t>
            </a:r>
          </a:p>
        </p:txBody>
      </p:sp>
      <p:sp>
        <p:nvSpPr>
          <p:cNvPr id="5" name="スライド番号プレースホルダー 1">
            <a:extLst>
              <a:ext uri="{FF2B5EF4-FFF2-40B4-BE49-F238E27FC236}">
                <a16:creationId xmlns:a16="http://schemas.microsoft.com/office/drawing/2014/main" id="{4C915BB1-CEC1-B698-A84C-96EA40CD4B80}"/>
              </a:ext>
            </a:extLst>
          </p:cNvPr>
          <p:cNvSpPr txBox="1">
            <a:spLocks/>
          </p:cNvSpPr>
          <p:nvPr/>
        </p:nvSpPr>
        <p:spPr>
          <a:xfrm>
            <a:off x="7026166" y="6404119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1FC43-8AC0-E242-AAA3-6AB1632017CA}" type="slidenum">
              <a:rPr lang="ja-JP" altLang="en-US" sz="2400" smtClean="0">
                <a:solidFill>
                  <a:schemeClr val="bg1"/>
                </a:solidFill>
              </a:rPr>
              <a:pPr/>
              <a:t>2</a:t>
            </a:fld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10" name="タイトル 6">
            <a:extLst>
              <a:ext uri="{FF2B5EF4-FFF2-40B4-BE49-F238E27FC236}">
                <a16:creationId xmlns:a16="http://schemas.microsoft.com/office/drawing/2014/main" id="{11B13EC9-4AF3-9AEF-084F-1842AAE27C1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071192" cy="8739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/>
              <a:t>「〇〇〇」＜の活動組織とリーダーのお名前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29354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7"/>
          <p:cNvSpPr>
            <a:spLocks noGrp="1"/>
          </p:cNvSpPr>
          <p:nvPr>
            <p:ph idx="4294967295"/>
          </p:nvPr>
        </p:nvSpPr>
        <p:spPr>
          <a:xfrm>
            <a:off x="0" y="1457325"/>
            <a:ext cx="8229600" cy="45259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kumimoji="1" lang="ja-JP" altLang="en-US" sz="2000"/>
              <a:t>（３）地域活動を始める経緯や動機</a:t>
            </a:r>
            <a:endParaRPr kumimoji="1" lang="ja-JP" altLang="en-US" sz="2000" dirty="0"/>
          </a:p>
        </p:txBody>
      </p:sp>
      <p:sp>
        <p:nvSpPr>
          <p:cNvPr id="9" name="タイトル 6"/>
          <p:cNvSpPr txBox="1">
            <a:spLocks/>
          </p:cNvSpPr>
          <p:nvPr/>
        </p:nvSpPr>
        <p:spPr>
          <a:xfrm>
            <a:off x="0" y="6315364"/>
            <a:ext cx="9144000" cy="5426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solidFill>
                  <a:schemeClr val="bg1"/>
                </a:solidFill>
              </a:rPr>
              <a:t>地域リーダーヒアリング</a:t>
            </a:r>
            <a:r>
              <a:rPr lang="en-US" altLang="ja-JP" sz="2000" dirty="0">
                <a:solidFill>
                  <a:schemeClr val="bg1"/>
                </a:solidFill>
              </a:rPr>
              <a:t>202205</a:t>
            </a:r>
            <a:r>
              <a:rPr lang="ja-JP" altLang="en-US" sz="2000">
                <a:solidFill>
                  <a:schemeClr val="bg1"/>
                </a:solidFill>
              </a:rPr>
              <a:t>　</a:t>
            </a:r>
            <a:r>
              <a:rPr lang="en-US" altLang="ja-JP" sz="2000" dirty="0">
                <a:solidFill>
                  <a:schemeClr val="bg1"/>
                </a:solidFill>
              </a:rPr>
              <a:t>/</a:t>
            </a:r>
            <a:r>
              <a:rPr lang="ja-JP" altLang="en-US" sz="2000" dirty="0">
                <a:solidFill>
                  <a:schemeClr val="bg1"/>
                </a:solidFill>
              </a:rPr>
              <a:t>　番号　　氏名</a:t>
            </a:r>
          </a:p>
        </p:txBody>
      </p:sp>
      <p:sp>
        <p:nvSpPr>
          <p:cNvPr id="5" name="スライド番号プレースホルダー 1">
            <a:extLst>
              <a:ext uri="{FF2B5EF4-FFF2-40B4-BE49-F238E27FC236}">
                <a16:creationId xmlns:a16="http://schemas.microsoft.com/office/drawing/2014/main" id="{4C915BB1-CEC1-B698-A84C-96EA40CD4B80}"/>
              </a:ext>
            </a:extLst>
          </p:cNvPr>
          <p:cNvSpPr txBox="1">
            <a:spLocks/>
          </p:cNvSpPr>
          <p:nvPr/>
        </p:nvSpPr>
        <p:spPr>
          <a:xfrm>
            <a:off x="7026166" y="6404119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1FC43-8AC0-E242-AAA3-6AB1632017CA}" type="slidenum">
              <a:rPr lang="ja-JP" altLang="en-US" sz="2400" smtClean="0">
                <a:solidFill>
                  <a:schemeClr val="bg1"/>
                </a:solidFill>
              </a:rPr>
              <a:pPr/>
              <a:t>3</a:t>
            </a:fld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10" name="タイトル 6">
            <a:extLst>
              <a:ext uri="{FF2B5EF4-FFF2-40B4-BE49-F238E27FC236}">
                <a16:creationId xmlns:a16="http://schemas.microsoft.com/office/drawing/2014/main" id="{19DE41AF-47DC-78BB-DF38-A7BDCC97B94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071192" cy="8739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/>
              <a:t>「〇〇〇」＜の活動組織とリーダーのお名前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9466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7"/>
          <p:cNvSpPr>
            <a:spLocks noGrp="1"/>
          </p:cNvSpPr>
          <p:nvPr>
            <p:ph idx="4294967295"/>
          </p:nvPr>
        </p:nvSpPr>
        <p:spPr>
          <a:xfrm>
            <a:off x="0" y="1457325"/>
            <a:ext cx="8229600" cy="45259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kumimoji="1" lang="ja-JP" altLang="en-US" sz="2000"/>
              <a:t>（４）地域活動のこれから</a:t>
            </a:r>
            <a:endParaRPr kumimoji="1" lang="ja-JP" altLang="en-US" sz="2000" dirty="0"/>
          </a:p>
        </p:txBody>
      </p:sp>
      <p:sp>
        <p:nvSpPr>
          <p:cNvPr id="9" name="タイトル 6"/>
          <p:cNvSpPr txBox="1">
            <a:spLocks/>
          </p:cNvSpPr>
          <p:nvPr/>
        </p:nvSpPr>
        <p:spPr>
          <a:xfrm>
            <a:off x="0" y="6315364"/>
            <a:ext cx="9144000" cy="5426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solidFill>
                  <a:schemeClr val="bg1"/>
                </a:solidFill>
              </a:rPr>
              <a:t>地域リーダーヒアリング</a:t>
            </a:r>
            <a:r>
              <a:rPr lang="en-US" altLang="ja-JP" sz="2000" dirty="0">
                <a:solidFill>
                  <a:schemeClr val="bg1"/>
                </a:solidFill>
              </a:rPr>
              <a:t>202205</a:t>
            </a:r>
            <a:r>
              <a:rPr lang="ja-JP" altLang="en-US" sz="2000">
                <a:solidFill>
                  <a:schemeClr val="bg1"/>
                </a:solidFill>
              </a:rPr>
              <a:t>　</a:t>
            </a:r>
            <a:r>
              <a:rPr lang="en-US" altLang="ja-JP" sz="2000" dirty="0">
                <a:solidFill>
                  <a:schemeClr val="bg1"/>
                </a:solidFill>
              </a:rPr>
              <a:t>/</a:t>
            </a:r>
            <a:r>
              <a:rPr lang="ja-JP" altLang="en-US" sz="2000" dirty="0">
                <a:solidFill>
                  <a:schemeClr val="bg1"/>
                </a:solidFill>
              </a:rPr>
              <a:t>　番号　　氏名</a:t>
            </a:r>
          </a:p>
        </p:txBody>
      </p:sp>
      <p:sp>
        <p:nvSpPr>
          <p:cNvPr id="5" name="スライド番号プレースホルダー 1">
            <a:extLst>
              <a:ext uri="{FF2B5EF4-FFF2-40B4-BE49-F238E27FC236}">
                <a16:creationId xmlns:a16="http://schemas.microsoft.com/office/drawing/2014/main" id="{4C915BB1-CEC1-B698-A84C-96EA40CD4B80}"/>
              </a:ext>
            </a:extLst>
          </p:cNvPr>
          <p:cNvSpPr txBox="1">
            <a:spLocks/>
          </p:cNvSpPr>
          <p:nvPr/>
        </p:nvSpPr>
        <p:spPr>
          <a:xfrm>
            <a:off x="7026166" y="6404119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1FC43-8AC0-E242-AAA3-6AB1632017CA}" type="slidenum">
              <a:rPr lang="ja-JP" altLang="en-US" sz="2400" smtClean="0">
                <a:solidFill>
                  <a:schemeClr val="bg1"/>
                </a:solidFill>
              </a:rPr>
              <a:pPr/>
              <a:t>4</a:t>
            </a:fld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10" name="タイトル 6">
            <a:extLst>
              <a:ext uri="{FF2B5EF4-FFF2-40B4-BE49-F238E27FC236}">
                <a16:creationId xmlns:a16="http://schemas.microsoft.com/office/drawing/2014/main" id="{255DC05A-0222-7630-FA95-9F798A535AA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071192" cy="8739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/>
              <a:t>「〇〇〇」＜の活動組織とリーダーのお名前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9209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7"/>
          <p:cNvSpPr>
            <a:spLocks noGrp="1"/>
          </p:cNvSpPr>
          <p:nvPr>
            <p:ph idx="4294967295"/>
          </p:nvPr>
        </p:nvSpPr>
        <p:spPr>
          <a:xfrm>
            <a:off x="0" y="1457325"/>
            <a:ext cx="8229600" cy="45259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kumimoji="1" lang="ja-JP" altLang="en-US" sz="2000"/>
              <a:t>（５）大学への期待や役割</a:t>
            </a:r>
            <a:endParaRPr kumimoji="1" lang="ja-JP" altLang="en-US" sz="2000" dirty="0"/>
          </a:p>
        </p:txBody>
      </p:sp>
      <p:sp>
        <p:nvSpPr>
          <p:cNvPr id="9" name="タイトル 6"/>
          <p:cNvSpPr txBox="1">
            <a:spLocks/>
          </p:cNvSpPr>
          <p:nvPr/>
        </p:nvSpPr>
        <p:spPr>
          <a:xfrm>
            <a:off x="0" y="6315364"/>
            <a:ext cx="9144000" cy="5426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solidFill>
                  <a:schemeClr val="bg1"/>
                </a:solidFill>
              </a:rPr>
              <a:t>地域リーダーヒアリング</a:t>
            </a:r>
            <a:r>
              <a:rPr lang="en-US" altLang="ja-JP" sz="2000" dirty="0">
                <a:solidFill>
                  <a:schemeClr val="bg1"/>
                </a:solidFill>
              </a:rPr>
              <a:t>202205</a:t>
            </a:r>
            <a:r>
              <a:rPr lang="ja-JP" altLang="en-US" sz="2000">
                <a:solidFill>
                  <a:schemeClr val="bg1"/>
                </a:solidFill>
              </a:rPr>
              <a:t>　</a:t>
            </a:r>
            <a:r>
              <a:rPr lang="en-US" altLang="ja-JP" sz="2000" dirty="0">
                <a:solidFill>
                  <a:schemeClr val="bg1"/>
                </a:solidFill>
              </a:rPr>
              <a:t>/</a:t>
            </a:r>
            <a:r>
              <a:rPr lang="ja-JP" altLang="en-US" sz="2000" dirty="0">
                <a:solidFill>
                  <a:schemeClr val="bg1"/>
                </a:solidFill>
              </a:rPr>
              <a:t>　番号　　氏名</a:t>
            </a:r>
          </a:p>
        </p:txBody>
      </p:sp>
      <p:sp>
        <p:nvSpPr>
          <p:cNvPr id="5" name="スライド番号プレースホルダー 1">
            <a:extLst>
              <a:ext uri="{FF2B5EF4-FFF2-40B4-BE49-F238E27FC236}">
                <a16:creationId xmlns:a16="http://schemas.microsoft.com/office/drawing/2014/main" id="{4C915BB1-CEC1-B698-A84C-96EA40CD4B80}"/>
              </a:ext>
            </a:extLst>
          </p:cNvPr>
          <p:cNvSpPr txBox="1">
            <a:spLocks/>
          </p:cNvSpPr>
          <p:nvPr/>
        </p:nvSpPr>
        <p:spPr>
          <a:xfrm>
            <a:off x="7026166" y="6404119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1FC43-8AC0-E242-AAA3-6AB1632017CA}" type="slidenum">
              <a:rPr lang="ja-JP" altLang="en-US" sz="2400" smtClean="0">
                <a:solidFill>
                  <a:schemeClr val="bg1"/>
                </a:solidFill>
              </a:rPr>
              <a:pPr/>
              <a:t>5</a:t>
            </a:fld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10" name="タイトル 6">
            <a:extLst>
              <a:ext uri="{FF2B5EF4-FFF2-40B4-BE49-F238E27FC236}">
                <a16:creationId xmlns:a16="http://schemas.microsoft.com/office/drawing/2014/main" id="{037078C4-38EF-A1E5-E901-53C321EB9F6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071192" cy="87399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/>
              <a:t>「〇〇〇」＜の活動組織とリーダーのお名前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7210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0" y="0"/>
            <a:ext cx="9071192" cy="767255"/>
          </a:xfrm>
        </p:spPr>
        <p:txBody>
          <a:bodyPr>
            <a:normAutofit/>
          </a:bodyPr>
          <a:lstStyle/>
          <a:p>
            <a:r>
              <a:rPr lang="ja-JP" altLang="en-US" sz="3600"/>
              <a:t>まとめ</a:t>
            </a:r>
            <a:endParaRPr kumimoji="1" lang="ja-JP" altLang="en-US" sz="3600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299545" y="974564"/>
            <a:ext cx="8229600" cy="45259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ja-JP" altLang="en-US" sz="2000"/>
              <a:t>（１）地域リーダーヒアリングで気づいたこと（４００字）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ja-JP" altLang="en-US" sz="2000"/>
          </a:p>
          <a:p>
            <a:pPr marL="0" indent="0">
              <a:buNone/>
            </a:pPr>
            <a:r>
              <a:rPr lang="ja-JP" altLang="en-US" sz="2000"/>
              <a:t>（２）これからの取り組むべきこと（４００字）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/>
              <a:t>（３）そして感想（２００字）</a:t>
            </a:r>
            <a:endParaRPr kumimoji="1" lang="ja-JP" altLang="en-US" sz="2000" dirty="0"/>
          </a:p>
        </p:txBody>
      </p:sp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CE06624B-6133-1FAF-83A4-3080AE2E520B}"/>
              </a:ext>
            </a:extLst>
          </p:cNvPr>
          <p:cNvSpPr txBox="1">
            <a:spLocks/>
          </p:cNvSpPr>
          <p:nvPr/>
        </p:nvSpPr>
        <p:spPr>
          <a:xfrm>
            <a:off x="7026166" y="6404119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1FC43-8AC0-E242-AAA3-6AB1632017CA}" type="slidenum">
              <a:rPr lang="ja-JP" altLang="en-US" sz="2400" smtClean="0">
                <a:solidFill>
                  <a:schemeClr val="bg1"/>
                </a:solidFill>
              </a:rPr>
              <a:pPr/>
              <a:t>6</a:t>
            </a:fld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9" name="タイトル 6">
            <a:extLst>
              <a:ext uri="{FF2B5EF4-FFF2-40B4-BE49-F238E27FC236}">
                <a16:creationId xmlns:a16="http://schemas.microsoft.com/office/drawing/2014/main" id="{27DFCB8D-E252-3E25-D756-773EE55E4AC3}"/>
              </a:ext>
            </a:extLst>
          </p:cNvPr>
          <p:cNvSpPr txBox="1">
            <a:spLocks/>
          </p:cNvSpPr>
          <p:nvPr/>
        </p:nvSpPr>
        <p:spPr>
          <a:xfrm>
            <a:off x="0" y="6315364"/>
            <a:ext cx="9144000" cy="5426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>
                <a:solidFill>
                  <a:schemeClr val="bg1"/>
                </a:solidFill>
              </a:rPr>
              <a:t>地域リーダーヒアリング</a:t>
            </a:r>
            <a:r>
              <a:rPr lang="en-US" altLang="ja-JP" sz="2000" dirty="0">
                <a:solidFill>
                  <a:schemeClr val="bg1"/>
                </a:solidFill>
              </a:rPr>
              <a:t>202205</a:t>
            </a:r>
            <a:r>
              <a:rPr lang="ja-JP" altLang="en-US" sz="2000">
                <a:solidFill>
                  <a:schemeClr val="bg1"/>
                </a:solidFill>
              </a:rPr>
              <a:t>　</a:t>
            </a:r>
            <a:r>
              <a:rPr lang="en-US" altLang="ja-JP" sz="2000" dirty="0">
                <a:solidFill>
                  <a:schemeClr val="bg1"/>
                </a:solidFill>
              </a:rPr>
              <a:t>/</a:t>
            </a:r>
            <a:r>
              <a:rPr lang="ja-JP" altLang="en-US" sz="2000" dirty="0">
                <a:solidFill>
                  <a:schemeClr val="bg1"/>
                </a:solidFill>
              </a:rPr>
              <a:t>　番号　　氏名</a:t>
            </a:r>
          </a:p>
        </p:txBody>
      </p:sp>
    </p:spTree>
    <p:extLst>
      <p:ext uri="{BB962C8B-B14F-4D97-AF65-F5344CB8AC3E}">
        <p14:creationId xmlns:p14="http://schemas.microsoft.com/office/powerpoint/2010/main" val="15861888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175</Words>
  <Application>Microsoft Macintosh PowerPoint</Application>
  <PresentationFormat>画面に合わせる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Yu Gothic</vt:lpstr>
      <vt:lpstr>Arial</vt:lpstr>
      <vt:lpstr>Calibri</vt:lpstr>
      <vt:lpstr>ホワイト</vt:lpstr>
      <vt:lpstr>「〇〇〇」＜の活動組織とリーダーのお名前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まとめ</vt:lpstr>
    </vt:vector>
  </TitlesOfParts>
  <Company>大阪市立大学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コミュニケーションプレイスの名称</dc:title>
  <dc:creator>森 一彦</dc:creator>
  <cp:lastModifiedBy>森　一彦</cp:lastModifiedBy>
  <cp:revision>25</cp:revision>
  <cp:lastPrinted>2021-12-06T01:55:35Z</cp:lastPrinted>
  <dcterms:created xsi:type="dcterms:W3CDTF">2017-04-04T09:34:26Z</dcterms:created>
  <dcterms:modified xsi:type="dcterms:W3CDTF">2022-04-20T04:42:55Z</dcterms:modified>
</cp:coreProperties>
</file>